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272" r:id="rId3"/>
    <p:sldId id="273" r:id="rId4"/>
    <p:sldId id="274" r:id="rId5"/>
    <p:sldId id="275" r:id="rId6"/>
    <p:sldId id="276" r:id="rId7"/>
  </p:sldIdLst>
  <p:sldSz cx="9144000" cy="6858000" type="screen4x3"/>
  <p:notesSz cx="6858000" cy="9144000"/>
  <p:custDataLst>
    <p:tags r:id="rId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3" d="100"/>
          <a:sy n="113" d="100"/>
        </p:scale>
        <p:origin x="-69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5AF7A-D6B5-46B4-B63E-7BBEE7E36C87}" type="datetimeFigureOut">
              <a:rPr lang="fr-FR" smtClean="0"/>
              <a:pPr/>
              <a:t>14/02/2012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072DC-1674-4F15-A029-D53035FDA133}" type="slidenum">
              <a:rPr lang="fr-FR" smtClean="0"/>
              <a:pPr/>
              <a:t>‹N°›</a:t>
            </a:fld>
            <a:endParaRPr lang="fr-FR"/>
          </a:p>
        </p:txBody>
      </p:sp>
    </p:spTree>
    <p:extLst>
      <p:ext uri="{BB962C8B-B14F-4D97-AF65-F5344CB8AC3E}">
        <p14:creationId xmlns="" xmlns:p14="http://schemas.microsoft.com/office/powerpoint/2010/main" val="38586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123382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402802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260168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6278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68196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42480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3855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74445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212772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243108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341345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8B4CD-4087-40EA-9DE8-C82CEE395278}" type="slidenum">
              <a:rPr lang="fr-FR" smtClean="0"/>
              <a:pPr/>
              <a:t>‹N°›</a:t>
            </a:fld>
            <a:endParaRPr lang="fr-FR"/>
          </a:p>
        </p:txBody>
      </p:sp>
    </p:spTree>
    <p:extLst>
      <p:ext uri="{BB962C8B-B14F-4D97-AF65-F5344CB8AC3E}">
        <p14:creationId xmlns="" xmlns:p14="http://schemas.microsoft.com/office/powerpoint/2010/main" val="410489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II - La sociologie.</a:t>
            </a:r>
            <a:r>
              <a:rPr lang="fr-FR" dirty="0"/>
              <a:t/>
            </a:r>
            <a:br>
              <a:rPr lang="fr-FR" dirty="0"/>
            </a:br>
            <a:endParaRPr lang="fr-FR" dirty="0"/>
          </a:p>
        </p:txBody>
      </p:sp>
      <p:sp>
        <p:nvSpPr>
          <p:cNvPr id="3" name="Espace réservé du contenu 2"/>
          <p:cNvSpPr>
            <a:spLocks noGrp="1"/>
          </p:cNvSpPr>
          <p:nvPr>
            <p:ph idx="1"/>
          </p:nvPr>
        </p:nvSpPr>
        <p:spPr/>
        <p:txBody>
          <a:bodyPr/>
          <a:lstStyle/>
          <a:p>
            <a:pPr algn="just"/>
            <a:r>
              <a:rPr lang="fr-FR" dirty="0" err="1"/>
              <a:t>Socios</a:t>
            </a:r>
            <a:r>
              <a:rPr lang="fr-FR" dirty="0"/>
              <a:t> : interrelations sociales, Logos : science. Donc science des interrelations sociales. Mot inventé par Auguste COMTE en 1829 pour se différencier de Adolphe QUETELET qui avait déjà utilisé le mot de physique sociale. Pour désigner cette science du social qui à l’instar de la physique naturelle (classique) déterminerait les lois sociales.</a:t>
            </a:r>
          </a:p>
          <a:p>
            <a:endParaRPr lang="fr-FR" dirty="0"/>
          </a:p>
        </p:txBody>
      </p:sp>
    </p:spTree>
    <p:extLst>
      <p:ext uri="{BB962C8B-B14F-4D97-AF65-F5344CB8AC3E}">
        <p14:creationId xmlns="" xmlns:p14="http://schemas.microsoft.com/office/powerpoint/2010/main" val="4198384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Mais ce sont Emile DURKHEIM en France et Max WEBER en Allemagne qui vont doter à la sociologie son objet. Pour DURKHEIM l’objet de la sociologie c’est le fait social et pour Max WEBER c’est l’activité sociale.</a:t>
            </a:r>
          </a:p>
          <a:p>
            <a:endParaRPr lang="fr-FR" dirty="0"/>
          </a:p>
        </p:txBody>
      </p:sp>
    </p:spTree>
    <p:extLst>
      <p:ext uri="{BB962C8B-B14F-4D97-AF65-F5344CB8AC3E}">
        <p14:creationId xmlns="" xmlns:p14="http://schemas.microsoft.com/office/powerpoint/2010/main" val="984082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700808"/>
            <a:ext cx="8229600" cy="4525963"/>
          </a:xfrm>
        </p:spPr>
        <p:txBody>
          <a:bodyPr>
            <a:normAutofit fontScale="85000" lnSpcReduction="10000"/>
          </a:bodyPr>
          <a:lstStyle/>
          <a:p>
            <a:pPr algn="just"/>
            <a:r>
              <a:rPr lang="fr-FR" dirty="0"/>
              <a:t>Pour DURKHEIM la sociologie est l’étude des faits sociaux. « Est fait social toute manière de faire fixée ou non, susceptible d’exercer sur l’individu une contrainte extérieure ; ou bien encore, qui est générale dans l’étendue d’une société donnée tout en ayant une existence propre, indépendante de ses manifestations individuelles ». Les statuts sociaux (le statut de père de famille, de professeur, </a:t>
            </a:r>
            <a:r>
              <a:rPr lang="fr-FR" dirty="0" smtClean="0"/>
              <a:t>d’étudiants, </a:t>
            </a:r>
            <a:r>
              <a:rPr lang="fr-FR" dirty="0" err="1" smtClean="0"/>
              <a:t>etc</a:t>
            </a:r>
            <a:r>
              <a:rPr lang="fr-FR" dirty="0" smtClean="0"/>
              <a:t>), </a:t>
            </a:r>
            <a:r>
              <a:rPr lang="fr-FR" dirty="0"/>
              <a:t>phénomènes sociaux (</a:t>
            </a:r>
            <a:r>
              <a:rPr lang="fr-FR" dirty="0" smtClean="0"/>
              <a:t>chômage, </a:t>
            </a:r>
            <a:r>
              <a:rPr lang="fr-FR" dirty="0"/>
              <a:t>les migrations, le suicide, </a:t>
            </a:r>
            <a:r>
              <a:rPr lang="fr-FR" dirty="0" err="1"/>
              <a:t>etc</a:t>
            </a:r>
            <a:r>
              <a:rPr lang="fr-FR" dirty="0"/>
              <a:t>) sont ainsi définis comme des faits sociaux.</a:t>
            </a:r>
          </a:p>
          <a:p>
            <a:pPr algn="just"/>
            <a:r>
              <a:rPr lang="fr-FR" dirty="0"/>
              <a:t> </a:t>
            </a:r>
          </a:p>
          <a:p>
            <a:endParaRPr lang="fr-FR" dirty="0"/>
          </a:p>
          <a:p>
            <a:endParaRPr lang="fr-FR" dirty="0"/>
          </a:p>
        </p:txBody>
      </p:sp>
    </p:spTree>
    <p:extLst>
      <p:ext uri="{BB962C8B-B14F-4D97-AF65-F5344CB8AC3E}">
        <p14:creationId xmlns="" xmlns:p14="http://schemas.microsoft.com/office/powerpoint/2010/main" val="2213268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a:t>Par contre pour Max Weber la sociologie est une science qui se propose de comprendre par interprétation l’activité sociale. L’activité sociale est une activité qui se rapporte au comportement d’autrui.</a:t>
            </a:r>
          </a:p>
          <a:p>
            <a:endParaRPr lang="fr-FR" dirty="0"/>
          </a:p>
        </p:txBody>
      </p:sp>
    </p:spTree>
    <p:extLst>
      <p:ext uri="{BB962C8B-B14F-4D97-AF65-F5344CB8AC3E}">
        <p14:creationId xmlns="" xmlns:p14="http://schemas.microsoft.com/office/powerpoint/2010/main" val="133861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r>
              <a:rPr lang="fr-FR" dirty="0" smtClean="0"/>
              <a:t>D’ailleurs ce qui fait que la sociologie dès sa naissance est coupée en deux paradigmes : un paradigme holistique qui a découlé de Comte et de Durkheim et un paradigme atomistique qui a découlé de Max WEBER.</a:t>
            </a:r>
          </a:p>
          <a:p>
            <a:pPr algn="just"/>
            <a:r>
              <a:rPr lang="fr-FR" dirty="0"/>
              <a:t>Pour le paradigme holistique les individus sont déterminés et agis par les structures, les institutions sociales. Et pour le paradigme atomistique les individus </a:t>
            </a:r>
            <a:r>
              <a:rPr lang="fr-FR" dirty="0" smtClean="0"/>
              <a:t>agissent </a:t>
            </a:r>
            <a:r>
              <a:rPr lang="fr-FR" dirty="0"/>
              <a:t>rationnellement. La sociologie serait pour la paradigme holistique la découverte des systèmes de détermination et pour les atomistes la saisie des rationalités des acteurs.</a:t>
            </a:r>
          </a:p>
          <a:p>
            <a:endParaRPr lang="fr-FR" dirty="0"/>
          </a:p>
        </p:txBody>
      </p:sp>
    </p:spTree>
    <p:extLst>
      <p:ext uri="{BB962C8B-B14F-4D97-AF65-F5344CB8AC3E}">
        <p14:creationId xmlns="" xmlns:p14="http://schemas.microsoft.com/office/powerpoint/2010/main" val="8227483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1&quot;/&gt;&lt;property id=&quot;20307&quot; value=&quot;277&quot;/&gt;&lt;/object&gt;&lt;object type=&quot;3&quot; unique_id=&quot;10005&quot;&gt;&lt;property id=&quot;20148&quot; value=&quot;5&quot;/&gt;&lt;property id=&quot;20300&quot; value=&quot;Diapositive 2 - &amp;quot;Les concepts d’anthropologie, de sociologie et d’ethnologie.&amp;#x0D;&amp;#x0A;&amp;quot;&quot;/&gt;&lt;property id=&quot;20307&quot; value=&quot;256&quot;/&gt;&lt;/object&gt;&lt;object type=&quot;3&quot; unique_id=&quot;10006&quot;&gt;&lt;property id=&quot;20148&quot; value=&quot;5&quot;/&gt;&lt;property id=&quot;20300&quot; value=&quot;Diapositive 3 - &amp;quot;I - Ethnographie, Ethnologie et anthropologie.&amp;#x0D;&amp;#x0A;&amp;quot;&quot;/&gt;&lt;property id=&quot;20307&quot; value=&quot;257&quot;/&gt;&lt;/object&gt;&lt;object type=&quot;3&quot; unique_id=&quot;10007&quot;&gt;&lt;property id=&quot;20148&quot; value=&quot;5&quot;/&gt;&lt;property id=&quot;20300&quot; value=&quot;Diapositive 4 - &amp;quot;A - Ethnographie.&amp;#x0D;&amp;#x0A;&amp;quot;&quot;/&gt;&lt;property id=&quot;20307&quot; value=&quot;258&quot;/&gt;&lt;/object&gt;&lt;object type=&quot;3&quot; unique_id=&quot;10008&quot;&gt;&lt;property id=&quot;20148&quot; value=&quot;5&quot;/&gt;&lt;property id=&quot;20300&quot; value=&quot;Diapositive 5 - &amp;quot;B - Ethnologie.&amp;#x0D;&amp;#x0A;&amp;quot;&quot;/&gt;&lt;property id=&quot;20307&quot; value=&quot;259&quot;/&gt;&lt;/object&gt;&lt;object type=&quot;3&quot; unique_id=&quot;10009&quot;&gt;&lt;property id=&quot;20148&quot; value=&quot;5&quot;/&gt;&lt;property id=&quot;20300&quot; value=&quot;Diapositive 6 - &amp;quot;C - Anthropologie.&amp;#x0D;&amp;#x0A;&amp;quot;&quot;/&gt;&lt;property id=&quot;20307&quot; value=&quot;260&quot;/&gt;&lt;/object&gt;&lt;object type=&quot;3&quot; unique_id=&quot;10010&quot;&gt;&lt;property id=&quot;20148&quot; value=&quot;5&quot;/&gt;&lt;property id=&quot;20300&quot; value=&quot;Diapositive 7&quot;/&gt;&lt;property id=&quot;20307&quot; value=&quot;261&quot;/&gt;&lt;/object&gt;&lt;object type=&quot;3&quot; unique_id=&quot;10011&quot;&gt;&lt;property id=&quot;20148&quot; value=&quot;5&quot;/&gt;&lt;property id=&quot;20300&quot; value=&quot;Diapositive 8&quot;/&gt;&lt;property id=&quot;20307&quot; value=&quot;262&quot;/&gt;&lt;/object&gt;&lt;object type=&quot;3&quot; unique_id=&quot;10012&quot;&gt;&lt;property id=&quot;20148&quot; value=&quot;5&quot;/&gt;&lt;property id=&quot;20300&quot; value=&quot;Diapositive 9&quot;/&gt;&lt;property id=&quot;20307&quot; value=&quot;263&quot;/&gt;&lt;/object&gt;&lt;object type=&quot;3&quot; unique_id=&quot;10013&quot;&gt;&lt;property id=&quot;20148&quot; value=&quot;5&quot;/&gt;&lt;property id=&quot;20300&quot; value=&quot;Diapositive 10&quot;/&gt;&lt;property id=&quot;20307&quot; value=&quot;264&quot;/&gt;&lt;/object&gt;&lt;object type=&quot;3&quot; unique_id=&quot;10014&quot;&gt;&lt;property id=&quot;20148&quot; value=&quot;5&quot;/&gt;&lt;property id=&quot;20300&quot; value=&quot;Diapositive 11&quot;/&gt;&lt;property id=&quot;20307&quot; value=&quot;266&quot;/&gt;&lt;/object&gt;&lt;object type=&quot;3&quot; unique_id=&quot;10015&quot;&gt;&lt;property id=&quot;20148&quot; value=&quot;5&quot;/&gt;&lt;property id=&quot;20300&quot; value=&quot;Diapositive 12 - &amp;quot;D - Histoire de l’Anthropologie.&amp;#x0D;&amp;#x0A;&amp;quot;&quot;/&gt;&lt;property id=&quot;20307&quot; value=&quot;267&quot;/&gt;&lt;/object&gt;&lt;object type=&quot;3&quot; unique_id=&quot;10016&quot;&gt;&lt;property id=&quot;20148&quot; value=&quot;5&quot;/&gt;&lt;property id=&quot;20300&quot; value=&quot;Diapositive 13&quot;/&gt;&lt;property id=&quot;20307&quot; value=&quot;268&quot;/&gt;&lt;/object&gt;&lt;object type=&quot;3&quot; unique_id=&quot;10017&quot;&gt;&lt;property id=&quot;20148&quot; value=&quot;5&quot;/&gt;&lt;property id=&quot;20300&quot; value=&quot;Diapositive 14 - &amp;quot;L’anthropologie naît du mariage entre courants convergents :&amp;#x0D;&amp;#x0A;&amp;quot;&quot;/&gt;&lt;property id=&quot;20307&quot; value=&quot;269&quot;/&gt;&lt;/object&gt;&lt;object type=&quot;3&quot; unique_id=&quot;10018&quot;&gt;&lt;property id=&quot;20148&quot; value=&quot;5&quot;/&gt;&lt;property id=&quot;20300&quot; value=&quot;Diapositive 15 - &amp;quot;Au XIXème un nouveau regard sur la condition humaine.&amp;#x0D;&amp;#x0A;&amp;quot;&quot;/&gt;&lt;property id=&quot;20307&quot; value=&quot;270&quot;/&gt;&lt;/object&gt;&lt;object type=&quot;3&quot; unique_id=&quot;10019&quot;&gt;&lt;property id=&quot;20148&quot; value=&quot;5&quot;/&gt;&lt;property id=&quot;20300&quot; value=&quot;Diapositive 16&quot;/&gt;&lt;property id=&quot;20307&quot; value=&quot;271&quot;/&gt;&lt;/object&gt;&lt;object type=&quot;3&quot; unique_id=&quot;10020&quot;&gt;&lt;property id=&quot;20148&quot; value=&quot;5&quot;/&gt;&lt;property id=&quot;20300&quot; value=&quot;Diapositive 17 - &amp;quot;II - La sociologie.&amp;#x0D;&amp;#x0A;&amp;quot;&quot;/&gt;&lt;property id=&quot;20307&quot; value=&quot;272&quot;/&gt;&lt;/object&gt;&lt;object type=&quot;3&quot; unique_id=&quot;10021&quot;&gt;&lt;property id=&quot;20148&quot; value=&quot;5&quot;/&gt;&lt;property id=&quot;20300&quot; value=&quot;Diapositive 18&quot;/&gt;&lt;property id=&quot;20307&quot; value=&quot;273&quot;/&gt;&lt;/object&gt;&lt;object type=&quot;3&quot; unique_id=&quot;10022&quot;&gt;&lt;property id=&quot;20148&quot; value=&quot;5&quot;/&gt;&lt;property id=&quot;20300&quot; value=&quot;Diapositive 19&quot;/&gt;&lt;property id=&quot;20307&quot; value=&quot;274&quot;/&gt;&lt;/object&gt;&lt;object type=&quot;3&quot; unique_id=&quot;10023&quot;&gt;&lt;property id=&quot;20148&quot; value=&quot;5&quot;/&gt;&lt;property id=&quot;20300&quot; value=&quot;Diapositive 20&quot;/&gt;&lt;property id=&quot;20307&quot; value=&quot;275&quot;/&gt;&lt;/object&gt;&lt;object type=&quot;3&quot; unique_id=&quot;10024&quot;&gt;&lt;property id=&quot;20148&quot; value=&quot;5&quot;/&gt;&lt;property id=&quot;20300&quot; value=&quot;Diapositive 21&quot;/&gt;&lt;property id=&quot;20307&quot; value=&quot;276&quot;/&gt;&lt;/objec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103</Words>
  <Application>Microsoft Office PowerPoint</Application>
  <PresentationFormat>Affichage à l'écran (4:3)</PresentationFormat>
  <Paragraphs>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II - La sociologie. </vt:lpstr>
      <vt:lpstr>Diapositive 3</vt:lpstr>
      <vt:lpstr>Diapositive 4</vt:lpstr>
      <vt:lpstr>Diapositive 5</vt:lpstr>
      <vt:lpstr>Diapositive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concepts d’anthropologie, de sociologie et d’ethnologie.</dc:title>
  <dc:creator>hp</dc:creator>
  <cp:lastModifiedBy>Jean Pierre DELATTRE</cp:lastModifiedBy>
  <cp:revision>12</cp:revision>
  <dcterms:created xsi:type="dcterms:W3CDTF">2012-01-16T09:54:51Z</dcterms:created>
  <dcterms:modified xsi:type="dcterms:W3CDTF">2012-02-14T14:10:41Z</dcterms:modified>
</cp:coreProperties>
</file>